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9" r:id="rId3"/>
    <p:sldId id="280" r:id="rId4"/>
    <p:sldId id="28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D9DB7-0837-443B-A21A-E9CD41CB88F4}" v="14" dt="2026-03-21T11:05:00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9B177A-0045-047B-3F80-432222A9E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66CFA63-D1DF-85F4-1F2C-755AE8B80C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D6BA94-E8A3-AA3D-B534-14C9C837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E89151-2A56-0B16-FB10-5FF1B3FAE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E583B7-A1CE-9440-6B2C-C5C4B873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071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6CBD58-5793-9A6D-49AA-DA78D1F88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A000FE6-916E-E54B-45FB-9D60197C9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AF69B9-6B20-A3AA-78F6-D1304DDBB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EA6629-5456-61F7-B5DE-1E0754FD4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2A57F2-3FD6-615C-F578-242FF4DB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925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C375494-38F9-072E-F4DA-69661C08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D509E42-16B4-1F1A-650C-06F326914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37B828-2B94-BCC9-B721-5E6299458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C65511-FCDA-78B9-319D-1EE5BAC09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BC06B2-99E1-60DA-1ADA-0E3CED71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78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2871CE-C7F8-D9E3-32BF-8B0C85AF5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B99E80-B326-24FF-34C0-75757AB19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692203-22DE-439F-FBC7-EB1C047F1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ECB2A4-5F8B-9370-12AD-C24F28EF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633862-5A8F-91DC-5669-9F7DAB57C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717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803A79-23C0-5C20-BF63-5CAF79632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8B801C-F24C-B511-47C8-606E20A75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13E1E97-533C-6BC7-F479-EDBC637A4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5A5E9A-F38E-3359-3168-5EC0A180C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5F1E15-23C8-AED3-60AF-2AEF7E26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526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33B7C3-EC9B-EF6F-2CE1-17BE14E1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4A1026-C679-A68C-78B6-2823AB13F8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F49DF79-58CF-D41C-803A-1D2650DA4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B691A8-FDD7-880A-9B29-2C17F1BB4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CA80187-F4B7-60C6-BECD-F7A0E2999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A6B320C-60E1-A363-197C-E85D65777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573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7A0B5-8AE5-A710-DD78-9A2E918C1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5E9EE7-F293-3229-CC72-407DFA14A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2464F33-1106-F869-FA32-DBE6B4E9E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3913F35-EB41-22A4-D1DD-21D582DBF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AAD7059-5F49-7EF8-93C2-EBE7A41E9A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937130B-F86D-DE95-ACCF-4B39C4F74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706F235-F25D-7BEF-C55F-1566B7939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E627C42-ED72-6C11-E1A9-9691BDAD7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395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668074-7DEE-DC76-4441-6730C143B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C006B75-AE2D-E000-7BB6-5B51700BF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EECE588-DC3D-1307-446B-8A142BF2C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B5C62F2-9054-DB6A-3B29-A79F8955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285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F464C04-3F93-8C69-CFB6-E884207DA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05C250E-6808-1F41-23AE-D1F90658D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097979-87E3-4489-A14D-FF05CE38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917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043548-7D37-3461-1C6D-45240779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1B8D9E-EBBB-A231-8A5F-FFDA2FF15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AA28F8E-D7D1-1AF7-6D93-6187E8E7C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1CDD641-629D-EF84-2E8A-28E4F147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D263D81-C2F4-9311-47CC-1FA154829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7205AB3-4E63-196A-000A-4B8BAD9A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130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56158-5D9D-7CEB-3A17-A0C2B79EF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B3373EC-6D23-D26C-E4AA-E419EF213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F2D8096-4765-66F8-6645-1CF4272D7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AA5B2EA-2219-E59E-B821-4B99F889D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64434D6-E775-90B4-2943-94A3C7F7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F4DCA80-3A5F-0084-0D4D-507B5DDF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74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3D74E5F-B565-BAF0-5C2E-9EC8FB10D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742642E-719A-B229-0376-C7F696775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C1E6CB-4D06-EB6D-247E-2751B52B6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BCE199-6EAE-4E7F-819C-E9144A47EC47}" type="datetimeFigureOut">
              <a:rPr lang="nl-NL" smtClean="0"/>
              <a:t>3-4-2026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942AEA-B6A6-8BC5-70AE-56AC196B5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0FA0B9D-A2E7-A012-CF04-922E2CAC3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B261F7-C13A-417D-95A0-1590A93376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04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EE46406D-964E-596D-A3CE-86BD084D9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220" y="434936"/>
            <a:ext cx="9199661" cy="1457070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1E402CD-562A-FA31-070D-64526715D3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117193"/>
              </p:ext>
            </p:extLst>
          </p:nvPr>
        </p:nvGraphicFramePr>
        <p:xfrm>
          <a:off x="773438" y="2578100"/>
          <a:ext cx="10603592" cy="3065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875126" imgH="1699221" progId="Excel.Sheet.12">
                  <p:embed/>
                </p:oleObj>
              </mc:Choice>
              <mc:Fallback>
                <p:oleObj name="Worksheet" r:id="rId3" imgW="5875126" imgH="1699221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1E402CD-562A-FA31-070D-64526715D3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3438" y="2578100"/>
                        <a:ext cx="10603592" cy="3065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5184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B8641513-D080-19AA-1452-D7B1B541A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169" y="289843"/>
            <a:ext cx="9199661" cy="1457070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762D1A0-9019-5577-8E22-A798EE3D56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109812"/>
              </p:ext>
            </p:extLst>
          </p:nvPr>
        </p:nvGraphicFramePr>
        <p:xfrm>
          <a:off x="547864" y="2395538"/>
          <a:ext cx="10750596" cy="377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875126" imgH="2065075" progId="Excel.Sheet.12">
                  <p:embed/>
                </p:oleObj>
              </mc:Choice>
              <mc:Fallback>
                <p:oleObj name="Worksheet" r:id="rId3" imgW="5875126" imgH="2065075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762D1A0-9019-5577-8E22-A798EE3D56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7864" y="2395538"/>
                        <a:ext cx="10750596" cy="3779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9303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0312D549-9228-C808-90BB-28BD1725A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168" y="542327"/>
            <a:ext cx="9199661" cy="1457070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06A1159-652F-9E5F-BE0A-251D6D80F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617222"/>
              </p:ext>
            </p:extLst>
          </p:nvPr>
        </p:nvGraphicFramePr>
        <p:xfrm>
          <a:off x="637885" y="3267758"/>
          <a:ext cx="10916226" cy="1457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875126" imgH="785010" progId="Excel.Sheet.12">
                  <p:embed/>
                </p:oleObj>
              </mc:Choice>
              <mc:Fallback>
                <p:oleObj name="Worksheet" r:id="rId3" imgW="5875126" imgH="785010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06A1159-652F-9E5F-BE0A-251D6D80F5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7885" y="3267758"/>
                        <a:ext cx="10916226" cy="14570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3632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CAC7C-0A8B-8317-9921-345CF666D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9EBE98EA-5DA7-A485-8271-0602D3495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168" y="542327"/>
            <a:ext cx="9199661" cy="1457070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5BE4526-3D38-9AEC-6E6E-E4A009BE03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045020"/>
              </p:ext>
            </p:extLst>
          </p:nvPr>
        </p:nvGraphicFramePr>
        <p:xfrm>
          <a:off x="1327808" y="2325431"/>
          <a:ext cx="9536384" cy="4146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800813" imgH="2087675" progId="Excel.Sheet.12">
                  <p:embed/>
                </p:oleObj>
              </mc:Choice>
              <mc:Fallback>
                <p:oleObj name="Worksheet" r:id="rId3" imgW="4800813" imgH="2087675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5BE4526-3D38-9AEC-6E6E-E4A009BE03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27808" y="2325431"/>
                        <a:ext cx="9536384" cy="41469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54860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Breedbeeld</PresentationFormat>
  <Paragraphs>0</Paragraphs>
  <Slides>4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Worksheet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Mackaay</dc:creator>
  <cp:lastModifiedBy>Haan, Anne-Wil de</cp:lastModifiedBy>
  <cp:revision>2</cp:revision>
  <dcterms:created xsi:type="dcterms:W3CDTF">2026-03-21T10:24:25Z</dcterms:created>
  <dcterms:modified xsi:type="dcterms:W3CDTF">2026-04-03T17:01:54Z</dcterms:modified>
</cp:coreProperties>
</file>